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22" r:id="rId5"/>
    <p:sldId id="321" r:id="rId6"/>
    <p:sldId id="323" r:id="rId7"/>
    <p:sldId id="324" r:id="rId8"/>
    <p:sldId id="325" r:id="rId9"/>
    <p:sldId id="326" r:id="rId10"/>
    <p:sldId id="317" r:id="rId11"/>
    <p:sldId id="327" r:id="rId12"/>
    <p:sldId id="328" r:id="rId13"/>
    <p:sldId id="31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696B"/>
    <a:srgbClr val="95B8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6DDB04-C4AF-463C-BD22-56E1E9ED1CFE}" v="12" dt="2024-11-05T01:23:56.395"/>
  </p1510:revLst>
</p1510:revInfo>
</file>

<file path=ppt/tableStyles.xml><?xml version="1.0" encoding="utf-8"?>
<a:tblStyleLst xmlns:a="http://schemas.openxmlformats.org/drawingml/2006/main" def="{0E3FDE45-AF77-4B5C-9715-49D594BDF05E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5388" autoAdjust="0"/>
  </p:normalViewPr>
  <p:slideViewPr>
    <p:cSldViewPr snapToGrid="0">
      <p:cViewPr varScale="1">
        <p:scale>
          <a:sx n="70" d="100"/>
          <a:sy n="70" d="100"/>
        </p:scale>
        <p:origin x="525" y="48"/>
      </p:cViewPr>
      <p:guideLst/>
    </p:cSldViewPr>
  </p:slideViewPr>
  <p:outlineViewPr>
    <p:cViewPr>
      <p:scale>
        <a:sx n="33" d="100"/>
        <a:sy n="33" d="100"/>
      </p:scale>
      <p:origin x="0" y="-77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ja, Arjana" userId="7d7b5e36-96d6-48b6-b7ef-a1453f25aa34" providerId="ADAL" clId="{926DDB04-C4AF-463C-BD22-56E1E9ED1CFE}"/>
    <pc:docChg chg="undo custSel addSld delSld modSld sldOrd">
      <pc:chgData name="Muja, Arjana" userId="7d7b5e36-96d6-48b6-b7ef-a1453f25aa34" providerId="ADAL" clId="{926DDB04-C4AF-463C-BD22-56E1E9ED1CFE}" dt="2024-11-05T01:24:12.841" v="481" actId="21"/>
      <pc:docMkLst>
        <pc:docMk/>
      </pc:docMkLst>
      <pc:sldChg chg="modSp mod">
        <pc:chgData name="Muja, Arjana" userId="7d7b5e36-96d6-48b6-b7ef-a1453f25aa34" providerId="ADAL" clId="{926DDB04-C4AF-463C-BD22-56E1E9ED1CFE}" dt="2024-11-05T01:14:55.437" v="470" actId="14100"/>
        <pc:sldMkLst>
          <pc:docMk/>
          <pc:sldMk cId="704370842" sldId="310"/>
        </pc:sldMkLst>
        <pc:spChg chg="mod">
          <ac:chgData name="Muja, Arjana" userId="7d7b5e36-96d6-48b6-b7ef-a1453f25aa34" providerId="ADAL" clId="{926DDB04-C4AF-463C-BD22-56E1E9ED1CFE}" dt="2024-11-05T01:14:55.437" v="470" actId="14100"/>
          <ac:spMkLst>
            <pc:docMk/>
            <pc:sldMk cId="704370842" sldId="310"/>
            <ac:spMk id="2" creationId="{70ECFE66-A9E7-A365-967B-2FD670CB3923}"/>
          </ac:spMkLst>
        </pc:spChg>
      </pc:sldChg>
      <pc:sldChg chg="modSp del mod">
        <pc:chgData name="Muja, Arjana" userId="7d7b5e36-96d6-48b6-b7ef-a1453f25aa34" providerId="ADAL" clId="{926DDB04-C4AF-463C-BD22-56E1E9ED1CFE}" dt="2024-11-05T01:12:19.431" v="418" actId="2696"/>
        <pc:sldMkLst>
          <pc:docMk/>
          <pc:sldMk cId="2302010161" sldId="315"/>
        </pc:sldMkLst>
        <pc:spChg chg="mod">
          <ac:chgData name="Muja, Arjana" userId="7d7b5e36-96d6-48b6-b7ef-a1453f25aa34" providerId="ADAL" clId="{926DDB04-C4AF-463C-BD22-56E1E9ED1CFE}" dt="2024-11-05T01:04:03.188" v="296" actId="1076"/>
          <ac:spMkLst>
            <pc:docMk/>
            <pc:sldMk cId="2302010161" sldId="315"/>
            <ac:spMk id="2" creationId="{F7CE9E18-F4C2-3B3A-348B-BE5512664CA8}"/>
          </ac:spMkLst>
        </pc:spChg>
        <pc:spChg chg="mod">
          <ac:chgData name="Muja, Arjana" userId="7d7b5e36-96d6-48b6-b7ef-a1453f25aa34" providerId="ADAL" clId="{926DDB04-C4AF-463C-BD22-56E1E9ED1CFE}" dt="2024-11-05T01:03:56.716" v="295" actId="20577"/>
          <ac:spMkLst>
            <pc:docMk/>
            <pc:sldMk cId="2302010161" sldId="315"/>
            <ac:spMk id="3" creationId="{E3C15354-374E-4710-792F-592E588BAAE2}"/>
          </ac:spMkLst>
        </pc:spChg>
        <pc:spChg chg="mod">
          <ac:chgData name="Muja, Arjana" userId="7d7b5e36-96d6-48b6-b7ef-a1453f25aa34" providerId="ADAL" clId="{926DDB04-C4AF-463C-BD22-56E1E9ED1CFE}" dt="2024-11-05T01:03:51.353" v="294" actId="27636"/>
          <ac:spMkLst>
            <pc:docMk/>
            <pc:sldMk cId="2302010161" sldId="315"/>
            <ac:spMk id="4" creationId="{685D951B-D6C0-AB0A-0FFD-23670BE643EE}"/>
          </ac:spMkLst>
        </pc:spChg>
      </pc:sldChg>
      <pc:sldChg chg="modSp del mod">
        <pc:chgData name="Muja, Arjana" userId="7d7b5e36-96d6-48b6-b7ef-a1453f25aa34" providerId="ADAL" clId="{926DDB04-C4AF-463C-BD22-56E1E9ED1CFE}" dt="2024-11-05T01:08:30.312" v="382" actId="2696"/>
        <pc:sldMkLst>
          <pc:docMk/>
          <pc:sldMk cId="554382460" sldId="316"/>
        </pc:sldMkLst>
        <pc:spChg chg="mod">
          <ac:chgData name="Muja, Arjana" userId="7d7b5e36-96d6-48b6-b7ef-a1453f25aa34" providerId="ADAL" clId="{926DDB04-C4AF-463C-BD22-56E1E9ED1CFE}" dt="2024-11-05T01:02:02.973" v="273" actId="27636"/>
          <ac:spMkLst>
            <pc:docMk/>
            <pc:sldMk cId="554382460" sldId="316"/>
            <ac:spMk id="3" creationId="{986F71E8-8D71-9405-3A01-01C3B8F86877}"/>
          </ac:spMkLst>
        </pc:spChg>
      </pc:sldChg>
      <pc:sldChg chg="modSp mod">
        <pc:chgData name="Muja, Arjana" userId="7d7b5e36-96d6-48b6-b7ef-a1453f25aa34" providerId="ADAL" clId="{926DDB04-C4AF-463C-BD22-56E1E9ED1CFE}" dt="2024-11-05T01:03:16.237" v="288" actId="1076"/>
        <pc:sldMkLst>
          <pc:docMk/>
          <pc:sldMk cId="4011334062" sldId="317"/>
        </pc:sldMkLst>
        <pc:spChg chg="mod">
          <ac:chgData name="Muja, Arjana" userId="7d7b5e36-96d6-48b6-b7ef-a1453f25aa34" providerId="ADAL" clId="{926DDB04-C4AF-463C-BD22-56E1E9ED1CFE}" dt="2024-11-05T01:03:16.237" v="288" actId="1076"/>
          <ac:spMkLst>
            <pc:docMk/>
            <pc:sldMk cId="4011334062" sldId="317"/>
            <ac:spMk id="2" creationId="{1B061384-8C2A-AC46-D296-2DF95CBF10BB}"/>
          </ac:spMkLst>
        </pc:spChg>
        <pc:picChg chg="mod">
          <ac:chgData name="Muja, Arjana" userId="7d7b5e36-96d6-48b6-b7ef-a1453f25aa34" providerId="ADAL" clId="{926DDB04-C4AF-463C-BD22-56E1E9ED1CFE}" dt="2024-11-05T01:03:00.358" v="285" actId="1076"/>
          <ac:picMkLst>
            <pc:docMk/>
            <pc:sldMk cId="4011334062" sldId="317"/>
            <ac:picMk id="4" creationId="{649ADF75-0949-518A-BE44-542956E9560C}"/>
          </ac:picMkLst>
        </pc:picChg>
      </pc:sldChg>
      <pc:sldChg chg="addSp delSp modSp mod delAnim">
        <pc:chgData name="Muja, Arjana" userId="7d7b5e36-96d6-48b6-b7ef-a1453f25aa34" providerId="ADAL" clId="{926DDB04-C4AF-463C-BD22-56E1E9ED1CFE}" dt="2024-11-05T01:24:09.422" v="480" actId="21"/>
        <pc:sldMkLst>
          <pc:docMk/>
          <pc:sldMk cId="1607455252" sldId="321"/>
        </pc:sldMkLst>
        <pc:spChg chg="mod">
          <ac:chgData name="Muja, Arjana" userId="7d7b5e36-96d6-48b6-b7ef-a1453f25aa34" providerId="ADAL" clId="{926DDB04-C4AF-463C-BD22-56E1E9ED1CFE}" dt="2024-11-05T00:52:42.631" v="14" actId="20577"/>
          <ac:spMkLst>
            <pc:docMk/>
            <pc:sldMk cId="1607455252" sldId="321"/>
            <ac:spMk id="2" creationId="{2CD97761-0B88-A5E8-0B78-C39173D05F4D}"/>
          </ac:spMkLst>
        </pc:spChg>
        <pc:spChg chg="mod">
          <ac:chgData name="Muja, Arjana" userId="7d7b5e36-96d6-48b6-b7ef-a1453f25aa34" providerId="ADAL" clId="{926DDB04-C4AF-463C-BD22-56E1E9ED1CFE}" dt="2024-11-05T01:15:20.968" v="472" actId="20577"/>
          <ac:spMkLst>
            <pc:docMk/>
            <pc:sldMk cId="1607455252" sldId="321"/>
            <ac:spMk id="3" creationId="{02BA04E6-CD61-B962-4287-DEC1993C32D6}"/>
          </ac:spMkLst>
        </pc:spChg>
        <pc:picChg chg="add del mod">
          <ac:chgData name="Muja, Arjana" userId="7d7b5e36-96d6-48b6-b7ef-a1453f25aa34" providerId="ADAL" clId="{926DDB04-C4AF-463C-BD22-56E1E9ED1CFE}" dt="2024-11-05T01:24:09.422" v="480" actId="21"/>
          <ac:picMkLst>
            <pc:docMk/>
            <pc:sldMk cId="1607455252" sldId="321"/>
            <ac:picMk id="18" creationId="{D585B379-4967-C9D7-3B26-25DFF6019270}"/>
          </ac:picMkLst>
        </pc:picChg>
      </pc:sldChg>
      <pc:sldChg chg="addSp delSp modSp mod delAnim modNotesTx">
        <pc:chgData name="Muja, Arjana" userId="7d7b5e36-96d6-48b6-b7ef-a1453f25aa34" providerId="ADAL" clId="{926DDB04-C4AF-463C-BD22-56E1E9ED1CFE}" dt="2024-11-05T01:24:04.012" v="479" actId="21"/>
        <pc:sldMkLst>
          <pc:docMk/>
          <pc:sldMk cId="3378822495" sldId="322"/>
        </pc:sldMkLst>
        <pc:spChg chg="mod">
          <ac:chgData name="Muja, Arjana" userId="7d7b5e36-96d6-48b6-b7ef-a1453f25aa34" providerId="ADAL" clId="{926DDB04-C4AF-463C-BD22-56E1E9ED1CFE}" dt="2024-11-05T01:15:14.871" v="471" actId="20577"/>
          <ac:spMkLst>
            <pc:docMk/>
            <pc:sldMk cId="3378822495" sldId="322"/>
            <ac:spMk id="2" creationId="{75454C9E-20FB-B999-9303-C71D1334BAD7}"/>
          </ac:spMkLst>
        </pc:spChg>
        <pc:picChg chg="add del mod">
          <ac:chgData name="Muja, Arjana" userId="7d7b5e36-96d6-48b6-b7ef-a1453f25aa34" providerId="ADAL" clId="{926DDB04-C4AF-463C-BD22-56E1E9ED1CFE}" dt="2024-11-05T01:24:04.012" v="479" actId="21"/>
          <ac:picMkLst>
            <pc:docMk/>
            <pc:sldMk cId="3378822495" sldId="322"/>
            <ac:picMk id="10" creationId="{F8232858-07B2-9A51-E53D-ACE697DFAF9F}"/>
          </ac:picMkLst>
        </pc:picChg>
      </pc:sldChg>
      <pc:sldChg chg="addSp delSp modSp new mod ord delAnim">
        <pc:chgData name="Muja, Arjana" userId="7d7b5e36-96d6-48b6-b7ef-a1453f25aa34" providerId="ADAL" clId="{926DDB04-C4AF-463C-BD22-56E1E9ED1CFE}" dt="2024-11-05T01:24:12.841" v="481" actId="21"/>
        <pc:sldMkLst>
          <pc:docMk/>
          <pc:sldMk cId="631723472" sldId="323"/>
        </pc:sldMkLst>
        <pc:spChg chg="mod">
          <ac:chgData name="Muja, Arjana" userId="7d7b5e36-96d6-48b6-b7ef-a1453f25aa34" providerId="ADAL" clId="{926DDB04-C4AF-463C-BD22-56E1E9ED1CFE}" dt="2024-11-05T00:58:44.290" v="205" actId="14100"/>
          <ac:spMkLst>
            <pc:docMk/>
            <pc:sldMk cId="631723472" sldId="323"/>
            <ac:spMk id="2" creationId="{4D5F7D3D-A8A0-AD42-4F2B-1F99F4C50F52}"/>
          </ac:spMkLst>
        </pc:spChg>
        <pc:picChg chg="add mod">
          <ac:chgData name="Muja, Arjana" userId="7d7b5e36-96d6-48b6-b7ef-a1453f25aa34" providerId="ADAL" clId="{926DDB04-C4AF-463C-BD22-56E1E9ED1CFE}" dt="2024-11-05T00:59:05.530" v="210" actId="14100"/>
          <ac:picMkLst>
            <pc:docMk/>
            <pc:sldMk cId="631723472" sldId="323"/>
            <ac:picMk id="6" creationId="{0130D2CC-10C6-6126-ED72-AF46B5742D24}"/>
          </ac:picMkLst>
        </pc:picChg>
        <pc:picChg chg="add del mod">
          <ac:chgData name="Muja, Arjana" userId="7d7b5e36-96d6-48b6-b7ef-a1453f25aa34" providerId="ADAL" clId="{926DDB04-C4AF-463C-BD22-56E1E9ED1CFE}" dt="2024-11-05T01:24:12.841" v="481" actId="21"/>
          <ac:picMkLst>
            <pc:docMk/>
            <pc:sldMk cId="631723472" sldId="323"/>
            <ac:picMk id="15" creationId="{A6850FE1-A1F5-4CEF-31D7-BEEAA75D2043}"/>
          </ac:picMkLst>
        </pc:picChg>
      </pc:sldChg>
      <pc:sldChg chg="addSp delSp modSp new del mod ord modClrScheme chgLayout">
        <pc:chgData name="Muja, Arjana" userId="7d7b5e36-96d6-48b6-b7ef-a1453f25aa34" providerId="ADAL" clId="{926DDB04-C4AF-463C-BD22-56E1E9ED1CFE}" dt="2024-11-05T00:57:42.020" v="169" actId="2696"/>
        <pc:sldMkLst>
          <pc:docMk/>
          <pc:sldMk cId="793293176" sldId="323"/>
        </pc:sldMkLst>
        <pc:spChg chg="mod">
          <ac:chgData name="Muja, Arjana" userId="7d7b5e36-96d6-48b6-b7ef-a1453f25aa34" providerId="ADAL" clId="{926DDB04-C4AF-463C-BD22-56E1E9ED1CFE}" dt="2024-11-05T00:56:40.145" v="167" actId="114"/>
          <ac:spMkLst>
            <pc:docMk/>
            <pc:sldMk cId="793293176" sldId="323"/>
            <ac:spMk id="2" creationId="{A6D91CDF-8A42-A5BB-0235-A0B7287B5D31}"/>
          </ac:spMkLst>
        </pc:spChg>
        <pc:spChg chg="add del">
          <ac:chgData name="Muja, Arjana" userId="7d7b5e36-96d6-48b6-b7ef-a1453f25aa34" providerId="ADAL" clId="{926DDB04-C4AF-463C-BD22-56E1E9ED1CFE}" dt="2024-11-05T00:55:39.455" v="145"/>
          <ac:spMkLst>
            <pc:docMk/>
            <pc:sldMk cId="793293176" sldId="323"/>
            <ac:spMk id="3" creationId="{C5797234-3CA0-A30A-29EE-3CC1E7100E3B}"/>
          </ac:spMkLst>
        </pc:spChg>
        <pc:spChg chg="add del">
          <ac:chgData name="Muja, Arjana" userId="7d7b5e36-96d6-48b6-b7ef-a1453f25aa34" providerId="ADAL" clId="{926DDB04-C4AF-463C-BD22-56E1E9ED1CFE}" dt="2024-11-05T00:55:59.220" v="148" actId="26606"/>
          <ac:spMkLst>
            <pc:docMk/>
            <pc:sldMk cId="793293176" sldId="323"/>
            <ac:spMk id="4" creationId="{CF22C637-1482-8810-8289-75F9B601FC52}"/>
          </ac:spMkLst>
        </pc:spChg>
        <pc:spChg chg="mod">
          <ac:chgData name="Muja, Arjana" userId="7d7b5e36-96d6-48b6-b7ef-a1453f25aa34" providerId="ADAL" clId="{926DDB04-C4AF-463C-BD22-56E1E9ED1CFE}" dt="2024-11-05T00:56:17.820" v="152" actId="26606"/>
          <ac:spMkLst>
            <pc:docMk/>
            <pc:sldMk cId="793293176" sldId="323"/>
            <ac:spMk id="5" creationId="{12B3D2B3-8EAD-A682-AAB0-1D6F54E16FD8}"/>
          </ac:spMkLst>
        </pc:spChg>
        <pc:spChg chg="add del mod">
          <ac:chgData name="Muja, Arjana" userId="7d7b5e36-96d6-48b6-b7ef-a1453f25aa34" providerId="ADAL" clId="{926DDB04-C4AF-463C-BD22-56E1E9ED1CFE}" dt="2024-11-05T00:56:17.820" v="152" actId="26606"/>
          <ac:spMkLst>
            <pc:docMk/>
            <pc:sldMk cId="793293176" sldId="323"/>
            <ac:spMk id="11" creationId="{AFC94A50-516C-5515-27FC-C8D3C1464EC9}"/>
          </ac:spMkLst>
        </pc:spChg>
        <pc:spChg chg="add del mod">
          <ac:chgData name="Muja, Arjana" userId="7d7b5e36-96d6-48b6-b7ef-a1453f25aa34" providerId="ADAL" clId="{926DDB04-C4AF-463C-BD22-56E1E9ED1CFE}" dt="2024-11-05T00:54:45.895" v="125" actId="26606"/>
          <ac:spMkLst>
            <pc:docMk/>
            <pc:sldMk cId="793293176" sldId="323"/>
            <ac:spMk id="12" creationId="{4A7D11CE-D375-C6B7-BB20-9154E5252CA1}"/>
          </ac:spMkLst>
        </pc:spChg>
        <pc:spChg chg="add del mod">
          <ac:chgData name="Muja, Arjana" userId="7d7b5e36-96d6-48b6-b7ef-a1453f25aa34" providerId="ADAL" clId="{926DDB04-C4AF-463C-BD22-56E1E9ED1CFE}" dt="2024-11-05T00:54:46.791" v="127" actId="26606"/>
          <ac:spMkLst>
            <pc:docMk/>
            <pc:sldMk cId="793293176" sldId="323"/>
            <ac:spMk id="14" creationId="{68CA9CEB-A507-3B55-2464-EF85F3DF2DAC}"/>
          </ac:spMkLst>
        </pc:spChg>
        <pc:spChg chg="add del mod">
          <ac:chgData name="Muja, Arjana" userId="7d7b5e36-96d6-48b6-b7ef-a1453f25aa34" providerId="ADAL" clId="{926DDB04-C4AF-463C-BD22-56E1E9ED1CFE}" dt="2024-11-05T00:55:36.670" v="142" actId="26606"/>
          <ac:spMkLst>
            <pc:docMk/>
            <pc:sldMk cId="793293176" sldId="323"/>
            <ac:spMk id="16" creationId="{4A7D11CE-D375-C6B7-BB20-9154E5252CA1}"/>
          </ac:spMkLst>
        </pc:spChg>
        <pc:picChg chg="add mod">
          <ac:chgData name="Muja, Arjana" userId="7d7b5e36-96d6-48b6-b7ef-a1453f25aa34" providerId="ADAL" clId="{926DDB04-C4AF-463C-BD22-56E1E9ED1CFE}" dt="2024-11-05T00:55:37.321" v="144"/>
          <ac:picMkLst>
            <pc:docMk/>
            <pc:sldMk cId="793293176" sldId="323"/>
            <ac:picMk id="7" creationId="{33A6CF06-D5D4-5C80-F6E9-82CC00FD5DD9}"/>
          </ac:picMkLst>
        </pc:picChg>
        <pc:picChg chg="add mod">
          <ac:chgData name="Muja, Arjana" userId="7d7b5e36-96d6-48b6-b7ef-a1453f25aa34" providerId="ADAL" clId="{926DDB04-C4AF-463C-BD22-56E1E9ED1CFE}" dt="2024-11-05T00:56:27.661" v="155" actId="14100"/>
          <ac:picMkLst>
            <pc:docMk/>
            <pc:sldMk cId="793293176" sldId="323"/>
            <ac:picMk id="9" creationId="{66A11C4A-223F-108F-F13F-1489F922EC2C}"/>
          </ac:picMkLst>
        </pc:picChg>
      </pc:sldChg>
      <pc:sldChg chg="addSp delSp modSp add mod">
        <pc:chgData name="Muja, Arjana" userId="7d7b5e36-96d6-48b6-b7ef-a1453f25aa34" providerId="ADAL" clId="{926DDB04-C4AF-463C-BD22-56E1E9ED1CFE}" dt="2024-11-05T01:00:23.280" v="226" actId="14100"/>
        <pc:sldMkLst>
          <pc:docMk/>
          <pc:sldMk cId="3079130826" sldId="324"/>
        </pc:sldMkLst>
        <pc:spChg chg="mod">
          <ac:chgData name="Muja, Arjana" userId="7d7b5e36-96d6-48b6-b7ef-a1453f25aa34" providerId="ADAL" clId="{926DDB04-C4AF-463C-BD22-56E1E9ED1CFE}" dt="2024-11-05T00:59:22.990" v="213" actId="20577"/>
          <ac:spMkLst>
            <pc:docMk/>
            <pc:sldMk cId="3079130826" sldId="324"/>
            <ac:spMk id="2" creationId="{4D5F7D3D-A8A0-AD42-4F2B-1F99F4C50F52}"/>
          </ac:spMkLst>
        </pc:spChg>
        <pc:picChg chg="del">
          <ac:chgData name="Muja, Arjana" userId="7d7b5e36-96d6-48b6-b7ef-a1453f25aa34" providerId="ADAL" clId="{926DDB04-C4AF-463C-BD22-56E1E9ED1CFE}" dt="2024-11-05T00:59:44.339" v="218" actId="21"/>
          <ac:picMkLst>
            <pc:docMk/>
            <pc:sldMk cId="3079130826" sldId="324"/>
            <ac:picMk id="6" creationId="{0130D2CC-10C6-6126-ED72-AF46B5742D24}"/>
          </ac:picMkLst>
        </pc:picChg>
        <pc:picChg chg="add mod">
          <ac:chgData name="Muja, Arjana" userId="7d7b5e36-96d6-48b6-b7ef-a1453f25aa34" providerId="ADAL" clId="{926DDB04-C4AF-463C-BD22-56E1E9ED1CFE}" dt="2024-11-05T01:00:23.280" v="226" actId="14100"/>
          <ac:picMkLst>
            <pc:docMk/>
            <pc:sldMk cId="3079130826" sldId="324"/>
            <ac:picMk id="7" creationId="{7FE5C773-4BAB-C0A7-0BB3-A36509DC9C37}"/>
          </ac:picMkLst>
        </pc:picChg>
      </pc:sldChg>
      <pc:sldChg chg="new del">
        <pc:chgData name="Muja, Arjana" userId="7d7b5e36-96d6-48b6-b7ef-a1453f25aa34" providerId="ADAL" clId="{926DDB04-C4AF-463C-BD22-56E1E9ED1CFE}" dt="2024-11-05T00:56:53.285" v="168" actId="2696"/>
        <pc:sldMkLst>
          <pc:docMk/>
          <pc:sldMk cId="3355485553" sldId="324"/>
        </pc:sldMkLst>
      </pc:sldChg>
      <pc:sldChg chg="addSp delSp modSp add mod">
        <pc:chgData name="Muja, Arjana" userId="7d7b5e36-96d6-48b6-b7ef-a1453f25aa34" providerId="ADAL" clId="{926DDB04-C4AF-463C-BD22-56E1E9ED1CFE}" dt="2024-11-05T01:01:26.341" v="240" actId="1076"/>
        <pc:sldMkLst>
          <pc:docMk/>
          <pc:sldMk cId="2136443423" sldId="325"/>
        </pc:sldMkLst>
        <pc:spChg chg="mod">
          <ac:chgData name="Muja, Arjana" userId="7d7b5e36-96d6-48b6-b7ef-a1453f25aa34" providerId="ADAL" clId="{926DDB04-C4AF-463C-BD22-56E1E9ED1CFE}" dt="2024-11-05T01:00:35.879" v="229" actId="20577"/>
          <ac:spMkLst>
            <pc:docMk/>
            <pc:sldMk cId="2136443423" sldId="325"/>
            <ac:spMk id="2" creationId="{4D5F7D3D-A8A0-AD42-4F2B-1F99F4C50F52}"/>
          </ac:spMkLst>
        </pc:spChg>
        <pc:picChg chg="add mod">
          <ac:chgData name="Muja, Arjana" userId="7d7b5e36-96d6-48b6-b7ef-a1453f25aa34" providerId="ADAL" clId="{926DDB04-C4AF-463C-BD22-56E1E9ED1CFE}" dt="2024-11-05T01:01:26.341" v="240" actId="1076"/>
          <ac:picMkLst>
            <pc:docMk/>
            <pc:sldMk cId="2136443423" sldId="325"/>
            <ac:picMk id="6" creationId="{BC6DFCF9-3035-A480-4645-5129128F0F9B}"/>
          </ac:picMkLst>
        </pc:picChg>
        <pc:picChg chg="del">
          <ac:chgData name="Muja, Arjana" userId="7d7b5e36-96d6-48b6-b7ef-a1453f25aa34" providerId="ADAL" clId="{926DDB04-C4AF-463C-BD22-56E1E9ED1CFE}" dt="2024-11-05T01:01:06.339" v="237" actId="21"/>
          <ac:picMkLst>
            <pc:docMk/>
            <pc:sldMk cId="2136443423" sldId="325"/>
            <ac:picMk id="7" creationId="{7FE5C773-4BAB-C0A7-0BB3-A36509DC9C37}"/>
          </ac:picMkLst>
        </pc:picChg>
      </pc:sldChg>
      <pc:sldChg chg="addSp modSp new mod">
        <pc:chgData name="Muja, Arjana" userId="7d7b5e36-96d6-48b6-b7ef-a1453f25aa34" providerId="ADAL" clId="{926DDB04-C4AF-463C-BD22-56E1E9ED1CFE}" dt="2024-11-05T01:08:11.097" v="381" actId="1076"/>
        <pc:sldMkLst>
          <pc:docMk/>
          <pc:sldMk cId="1448215555" sldId="326"/>
        </pc:sldMkLst>
        <pc:spChg chg="mod">
          <ac:chgData name="Muja, Arjana" userId="7d7b5e36-96d6-48b6-b7ef-a1453f25aa34" providerId="ADAL" clId="{926DDB04-C4AF-463C-BD22-56E1E9ED1CFE}" dt="2024-11-05T01:05:26.558" v="311" actId="1076"/>
          <ac:spMkLst>
            <pc:docMk/>
            <pc:sldMk cId="1448215555" sldId="326"/>
            <ac:spMk id="2" creationId="{59711466-BCAD-A17F-4D1C-8161EAF20F36}"/>
          </ac:spMkLst>
        </pc:spChg>
        <pc:spChg chg="mod">
          <ac:chgData name="Muja, Arjana" userId="7d7b5e36-96d6-48b6-b7ef-a1453f25aa34" providerId="ADAL" clId="{926DDB04-C4AF-463C-BD22-56E1E9ED1CFE}" dt="2024-11-05T01:05:42.648" v="312" actId="14100"/>
          <ac:spMkLst>
            <pc:docMk/>
            <pc:sldMk cId="1448215555" sldId="326"/>
            <ac:spMk id="3" creationId="{4930305A-727D-B66D-1B68-362B643F90E3}"/>
          </ac:spMkLst>
        </pc:spChg>
        <pc:spChg chg="add mod">
          <ac:chgData name="Muja, Arjana" userId="7d7b5e36-96d6-48b6-b7ef-a1453f25aa34" providerId="ADAL" clId="{926DDB04-C4AF-463C-BD22-56E1E9ED1CFE}" dt="2024-11-05T01:08:11.097" v="381" actId="1076"/>
          <ac:spMkLst>
            <pc:docMk/>
            <pc:sldMk cId="1448215555" sldId="326"/>
            <ac:spMk id="5" creationId="{D257FDB6-9457-3D43-1CC8-22E6B192ABC7}"/>
          </ac:spMkLst>
        </pc:spChg>
      </pc:sldChg>
      <pc:sldChg chg="addSp delSp modSp new mod ord">
        <pc:chgData name="Muja, Arjana" userId="7d7b5e36-96d6-48b6-b7ef-a1453f25aa34" providerId="ADAL" clId="{926DDB04-C4AF-463C-BD22-56E1E9ED1CFE}" dt="2024-11-05T01:12:08.106" v="417" actId="1076"/>
        <pc:sldMkLst>
          <pc:docMk/>
          <pc:sldMk cId="1661587467" sldId="327"/>
        </pc:sldMkLst>
        <pc:spChg chg="mod">
          <ac:chgData name="Muja, Arjana" userId="7d7b5e36-96d6-48b6-b7ef-a1453f25aa34" providerId="ADAL" clId="{926DDB04-C4AF-463C-BD22-56E1E9ED1CFE}" dt="2024-11-05T01:09:15.327" v="392" actId="1076"/>
          <ac:spMkLst>
            <pc:docMk/>
            <pc:sldMk cId="1661587467" sldId="327"/>
            <ac:spMk id="2" creationId="{B17D1D97-9EBA-3B24-2A97-8ECBB0F5EEF3}"/>
          </ac:spMkLst>
        </pc:spChg>
        <pc:spChg chg="mod">
          <ac:chgData name="Muja, Arjana" userId="7d7b5e36-96d6-48b6-b7ef-a1453f25aa34" providerId="ADAL" clId="{926DDB04-C4AF-463C-BD22-56E1E9ED1CFE}" dt="2024-11-05T01:12:00.745" v="416" actId="1076"/>
          <ac:spMkLst>
            <pc:docMk/>
            <pc:sldMk cId="1661587467" sldId="327"/>
            <ac:spMk id="3" creationId="{8C460AAD-D595-AA0A-D00B-E29B00924156}"/>
          </ac:spMkLst>
        </pc:spChg>
        <pc:spChg chg="add del mod">
          <ac:chgData name="Muja, Arjana" userId="7d7b5e36-96d6-48b6-b7ef-a1453f25aa34" providerId="ADAL" clId="{926DDB04-C4AF-463C-BD22-56E1E9ED1CFE}" dt="2024-11-05T01:11:16.821" v="410"/>
          <ac:spMkLst>
            <pc:docMk/>
            <pc:sldMk cId="1661587467" sldId="327"/>
            <ac:spMk id="5" creationId="{DB9B80DD-8977-B769-5B27-392F45387CE9}"/>
          </ac:spMkLst>
        </pc:spChg>
        <pc:spChg chg="add mod">
          <ac:chgData name="Muja, Arjana" userId="7d7b5e36-96d6-48b6-b7ef-a1453f25aa34" providerId="ADAL" clId="{926DDB04-C4AF-463C-BD22-56E1E9ED1CFE}" dt="2024-11-05T01:12:08.106" v="417" actId="1076"/>
          <ac:spMkLst>
            <pc:docMk/>
            <pc:sldMk cId="1661587467" sldId="327"/>
            <ac:spMk id="6" creationId="{C3289C12-D318-A2A0-0605-CC800E74E5BA}"/>
          </ac:spMkLst>
        </pc:spChg>
      </pc:sldChg>
      <pc:sldChg chg="addSp delSp modSp new mod modClrScheme chgLayout modNotesTx">
        <pc:chgData name="Muja, Arjana" userId="7d7b5e36-96d6-48b6-b7ef-a1453f25aa34" providerId="ADAL" clId="{926DDB04-C4AF-463C-BD22-56E1E9ED1CFE}" dt="2024-11-05T01:20:49.589" v="477" actId="20577"/>
        <pc:sldMkLst>
          <pc:docMk/>
          <pc:sldMk cId="3728616321" sldId="328"/>
        </pc:sldMkLst>
        <pc:spChg chg="mod">
          <ac:chgData name="Muja, Arjana" userId="7d7b5e36-96d6-48b6-b7ef-a1453f25aa34" providerId="ADAL" clId="{926DDB04-C4AF-463C-BD22-56E1E9ED1CFE}" dt="2024-11-05T01:14:09.756" v="443" actId="14100"/>
          <ac:spMkLst>
            <pc:docMk/>
            <pc:sldMk cId="3728616321" sldId="328"/>
            <ac:spMk id="2" creationId="{E62BA863-26D7-0DF7-928A-EC42F8D5F73F}"/>
          </ac:spMkLst>
        </pc:spChg>
        <pc:spChg chg="del">
          <ac:chgData name="Muja, Arjana" userId="7d7b5e36-96d6-48b6-b7ef-a1453f25aa34" providerId="ADAL" clId="{926DDB04-C4AF-463C-BD22-56E1E9ED1CFE}" dt="2024-11-05T01:13:32.266" v="433" actId="26606"/>
          <ac:spMkLst>
            <pc:docMk/>
            <pc:sldMk cId="3728616321" sldId="328"/>
            <ac:spMk id="3" creationId="{599FE17B-D743-3E16-7CCF-5806CBFE68CB}"/>
          </ac:spMkLst>
        </pc:spChg>
        <pc:spChg chg="mod ord">
          <ac:chgData name="Muja, Arjana" userId="7d7b5e36-96d6-48b6-b7ef-a1453f25aa34" providerId="ADAL" clId="{926DDB04-C4AF-463C-BD22-56E1E9ED1CFE}" dt="2024-11-05T01:13:32.266" v="433" actId="26606"/>
          <ac:spMkLst>
            <pc:docMk/>
            <pc:sldMk cId="3728616321" sldId="328"/>
            <ac:spMk id="4" creationId="{E491F9B2-E477-9E31-77B3-95459866B6E2}"/>
          </ac:spMkLst>
        </pc:spChg>
        <pc:picChg chg="add mod">
          <ac:chgData name="Muja, Arjana" userId="7d7b5e36-96d6-48b6-b7ef-a1453f25aa34" providerId="ADAL" clId="{926DDB04-C4AF-463C-BD22-56E1E9ED1CFE}" dt="2024-11-05T01:14:14.052" v="444" actId="14100"/>
          <ac:picMkLst>
            <pc:docMk/>
            <pc:sldMk cId="3728616321" sldId="328"/>
            <ac:picMk id="6" creationId="{18A3E0F9-247B-7E59-373B-ECD773F495F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A50702-3C68-4B14-B819-72B57D27F9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F4880-E690-44D0-8356-A9E7BDBAB0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6205E-B305-4B90-9534-3C5E99A0275E}" type="datetimeFigureOut">
              <a:rPr lang="en-US" smtClean="0"/>
              <a:t>11/6/2024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ACF6-39FD-4B08-A7D5-5BFDC37B46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C9FD2-2C57-4DE7-8EA4-86DEE80B98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623C-86E0-4A85-83FB-F4A716956F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722F1-E430-42A1-A473-1759336AECCE}" type="datetimeFigureOut">
              <a:rPr lang="en-US" smtClean="0"/>
              <a:t>11/6/2024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D7554-D10C-4E29-B8E6-BB7111FA6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4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name is Arjana Muja, and I am presenting my final project on my client, Culture Canvas Cafe &amp; Art Gallery. </a:t>
            </a:r>
          </a:p>
          <a:p>
            <a:endParaRPr lang="en-US" dirty="0"/>
          </a:p>
          <a:p>
            <a:r>
              <a:rPr lang="en-US" dirty="0"/>
              <a:t>I chose this topic because I really liked the idea of assisting with a business that is made for the community. Culture Canvas Cafe &amp; Art Gallery combines an art gallery, cafe and social services that assists community members. I love the fact that this business is centered on creating a safe and creative environment where people can gather, support local artists and access resources.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780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186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design project would help the organization be more appealing to the user, with a clean, concise yet creative design. It will allow for people needing resources to quickly access them, for new users to gain clear information and artists will appreciate the creative design. </a:t>
            </a:r>
          </a:p>
          <a:p>
            <a:endParaRPr lang="en-US" dirty="0"/>
          </a:p>
          <a:p>
            <a:r>
              <a:rPr lang="en-US" dirty="0"/>
              <a:t>I learned how to think in terms of the user and put myself in someone else's shoes in a technology perspective. I now know how to create user centered design.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64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5" y="690511"/>
            <a:ext cx="518582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4555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468814" y="2057400"/>
            <a:ext cx="3091027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EA708189-1532-1BDD-104F-4D8556146CEE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097463" y="2051976"/>
            <a:ext cx="6180137" cy="38675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E0EC71B-95A1-C740-6B1F-F8DF02E2D1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299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2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0AB10A-3CAB-D4C0-3CB1-401461802B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68814" y="2066731"/>
            <a:ext cx="6452876" cy="3867538"/>
          </a:xfrm>
        </p:spPr>
        <p:txBody>
          <a:bodyPr lIns="0"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/>
            </a:lvl1pPr>
            <a:lvl2pPr>
              <a:lnSpc>
                <a:spcPct val="100000"/>
              </a:lnSpc>
              <a:spcAft>
                <a:spcPts val="600"/>
              </a:spcAft>
              <a:defRPr sz="2000"/>
            </a:lvl2pPr>
            <a:lvl3pPr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defRPr sz="2000"/>
            </a:lvl3pPr>
            <a:lvl4pPr>
              <a:lnSpc>
                <a:spcPct val="100000"/>
              </a:lnSpc>
              <a:spcAft>
                <a:spcPts val="1200"/>
              </a:spcAft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DBA8ADB-B20F-8404-46AB-AF67E25C7C7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169196" y="2066731"/>
            <a:ext cx="3108391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14D5F7-E70A-5F97-5C8F-95B9E1B6D4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4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CB43608F-0A38-CF4A-4B3B-F1212E786FD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487488" y="2057400"/>
            <a:ext cx="9790112" cy="38862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5DA3688-07D1-82D9-6818-C95E9A69C2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57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4" y="690511"/>
            <a:ext cx="496467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08249-3D60-D3B2-68C5-778D0EA18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282286" y="690465"/>
            <a:ext cx="4784372" cy="5253089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3748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55583" y="737115"/>
            <a:ext cx="4640418" cy="5407091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88461" y="737115"/>
            <a:ext cx="4449712" cy="5407091"/>
          </a:xfrm>
        </p:spPr>
        <p:txBody>
          <a:bodyPr lIns="0" tIns="0" rIns="0" bIns="0" anchor="ctr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E9F5D75-1D8F-F695-81F8-4A6D0C6782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24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1278294"/>
            <a:ext cx="5000318" cy="490414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169" y="-1"/>
            <a:ext cx="4635426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02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3508311"/>
            <a:ext cx="9923770" cy="1438762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600" y="0"/>
            <a:ext cx="10361995" cy="3429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D179113D-0374-3934-841E-56AD5AFCF9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2722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5" y="503852"/>
            <a:ext cx="9150675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50153" y="2108722"/>
            <a:ext cx="8552264" cy="4119463"/>
          </a:xfrm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ABAFC1-3E76-DCE6-3A6D-E0020C5BE8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9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07175C5-CB2F-2BAC-3704-54DCD1BF04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031" y="1068169"/>
            <a:ext cx="10115939" cy="268154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01905E-33E7-852F-94E3-8E100B3D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7799F7-CBB1-9649-7D06-F7EEFD4F0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AFC5CA-DB29-4B8C-C004-72E4EC761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E3CB2D2A-7172-87CE-D493-DAF52D62EB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031" y="4027047"/>
            <a:ext cx="10115939" cy="176278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069536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4" y="2057401"/>
            <a:ext cx="4627186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68185" y="2057401"/>
            <a:ext cx="4609399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D40DF0B-6602-19D4-3110-4659C28780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720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3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355854D-70C0-E6E1-2A0C-284D00A21AE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5" y="2057401"/>
            <a:ext cx="3068678" cy="4119463"/>
          </a:xfrm>
        </p:spPr>
        <p:txBody>
          <a:bodyPr lIns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457200" indent="-32004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9144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3716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1828800" indent="-320040">
              <a:spcBef>
                <a:spcPts val="100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91727" y="2057401"/>
            <a:ext cx="6085857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7B331F9-6D4A-5020-969F-E961AF374E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3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57912CB-B8F8-1E65-094F-AD3220E6C79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3363" y="2061969"/>
            <a:ext cx="4592637" cy="48053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787262" y="2052736"/>
            <a:ext cx="4490320" cy="480059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09D86D-3DDE-CA24-4CAA-DF6944B9BC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10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82F216-62F1-7E0B-63FD-51C27CDA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1F31D-B959-2AD8-9208-FF08B574D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2136" y="5943601"/>
            <a:ext cx="968983" cy="65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spc="15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3" r:id="rId2"/>
    <p:sldLayoutId id="2147483692" r:id="rId3"/>
    <p:sldLayoutId id="2147483691" r:id="rId4"/>
    <p:sldLayoutId id="2147483690" r:id="rId5"/>
    <p:sldLayoutId id="2147483689" r:id="rId6"/>
    <p:sldLayoutId id="2147483688" r:id="rId7"/>
    <p:sldLayoutId id="2147483687" r:id="rId8"/>
    <p:sldLayoutId id="2147483686" r:id="rId9"/>
    <p:sldLayoutId id="2147483685" r:id="rId10"/>
    <p:sldLayoutId id="2147483684" r:id="rId11"/>
    <p:sldLayoutId id="2147483682" r:id="rId12"/>
    <p:sldLayoutId id="214748368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54C9E-20FB-B999-9303-C71D1334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615" y="690511"/>
            <a:ext cx="5185821" cy="5253089"/>
          </a:xfrm>
        </p:spPr>
        <p:txBody>
          <a:bodyPr/>
          <a:lstStyle/>
          <a:p>
            <a:r>
              <a:rPr lang="en-US" dirty="0"/>
              <a:t>Culture Canvas Café &amp; Art Gallery</a:t>
            </a:r>
            <a:endParaRPr lang="en-US" sz="50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702D3B-13F6-ACB1-7058-605D96BD6976}"/>
              </a:ext>
            </a:extLst>
          </p:cNvPr>
          <p:cNvSpPr txBox="1"/>
          <p:nvPr/>
        </p:nvSpPr>
        <p:spPr>
          <a:xfrm>
            <a:off x="10463211" y="5943600"/>
            <a:ext cx="229911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Arjana</a:t>
            </a:r>
          </a:p>
        </p:txBody>
      </p:sp>
    </p:spTree>
    <p:extLst>
      <p:ext uri="{BB962C8B-B14F-4D97-AF65-F5344CB8AC3E}">
        <p14:creationId xmlns:p14="http://schemas.microsoft.com/office/powerpoint/2010/main" val="337882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69"/>
    </mc:Choice>
    <mc:Fallback xmlns="">
      <p:transition spd="slow" advTm="3836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01732C-7338-DBA0-BD19-1FA88304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7614" y="690511"/>
            <a:ext cx="4964671" cy="5253089"/>
          </a:xfrm>
        </p:spPr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0ECFE66-A9E7-A365-967B-2FD670CB392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82285" y="690465"/>
            <a:ext cx="5482085" cy="5253089"/>
          </a:xfrm>
        </p:spPr>
        <p:txBody>
          <a:bodyPr/>
          <a:lstStyle/>
          <a:p>
            <a:r>
              <a:rPr lang="en-US" dirty="0"/>
              <a:t>Arjana</a:t>
            </a:r>
          </a:p>
          <a:p>
            <a:r>
              <a:rPr lang="en-US" dirty="0"/>
              <a:t>Culture Canvas Café &amp; Art Gallery Final Project</a:t>
            </a:r>
          </a:p>
        </p:txBody>
      </p:sp>
    </p:spTree>
    <p:extLst>
      <p:ext uri="{BB962C8B-B14F-4D97-AF65-F5344CB8AC3E}">
        <p14:creationId xmlns:p14="http://schemas.microsoft.com/office/powerpoint/2010/main" val="704370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7761-0B88-A5E8-0B78-C39173D0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82" y="737115"/>
            <a:ext cx="4758787" cy="5407091"/>
          </a:xfrm>
        </p:spPr>
        <p:txBody>
          <a:bodyPr/>
          <a:lstStyle/>
          <a:p>
            <a:r>
              <a:rPr lang="en-US" dirty="0"/>
              <a:t>Agenda:</a:t>
            </a:r>
            <a:br>
              <a:rPr lang="en-US" dirty="0"/>
            </a:br>
            <a:r>
              <a:rPr lang="en-US" i="1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04E6-CD61-B962-4287-DEC1993C32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743568" y="737115"/>
            <a:ext cx="4449712" cy="540709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Personas</a:t>
            </a:r>
          </a:p>
          <a:p>
            <a:r>
              <a:rPr lang="en-US" dirty="0"/>
              <a:t>Information Architecture</a:t>
            </a:r>
          </a:p>
          <a:p>
            <a:r>
              <a:rPr lang="en-US" dirty="0"/>
              <a:t>Prototype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4601E-33F5-5714-867D-A0B584DA7C1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55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2"/>
    </mc:Choice>
    <mc:Fallback xmlns="">
      <p:transition spd="slow" advTm="1067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7D3D-A8A0-AD42-4F2B-1F99F4C50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2"/>
            <a:ext cx="9808773" cy="1249885"/>
          </a:xfrm>
        </p:spPr>
        <p:txBody>
          <a:bodyPr/>
          <a:lstStyle/>
          <a:p>
            <a:r>
              <a:rPr lang="en-US" dirty="0"/>
              <a:t>Personas</a:t>
            </a:r>
            <a:br>
              <a:rPr lang="en-US" dirty="0"/>
            </a:br>
            <a:r>
              <a:rPr lang="en-US" sz="2000" i="1" dirty="0"/>
              <a:t>Persona #1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52C13DD-184B-1E15-80E0-F3BA9A62A00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90000-B3DD-4A0D-885D-106B15AB532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 descr="A person with long brown hair and blue text boxes&#10;&#10;Description automatically generated">
            <a:extLst>
              <a:ext uri="{FF2B5EF4-FFF2-40B4-BE49-F238E27FC236}">
                <a16:creationId xmlns:a16="http://schemas.microsoft.com/office/drawing/2014/main" id="{0130D2CC-10C6-6126-ED72-AF46B5742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14" y="1658203"/>
            <a:ext cx="10022602" cy="434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2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7"/>
    </mc:Choice>
    <mc:Fallback xmlns="">
      <p:transition spd="slow" advTm="128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7D3D-A8A0-AD42-4F2B-1F99F4C50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2"/>
            <a:ext cx="9808773" cy="1249885"/>
          </a:xfrm>
        </p:spPr>
        <p:txBody>
          <a:bodyPr/>
          <a:lstStyle/>
          <a:p>
            <a:r>
              <a:rPr lang="en-US" dirty="0"/>
              <a:t>Personas</a:t>
            </a:r>
            <a:br>
              <a:rPr lang="en-US" dirty="0"/>
            </a:br>
            <a:r>
              <a:rPr lang="en-US" sz="2000" i="1" dirty="0"/>
              <a:t>Persona #2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52C13DD-184B-1E15-80E0-F3BA9A62A00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90000-B3DD-4A0D-885D-106B15AB532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 descr="A person smiling and text boxes&#10;&#10;Description automatically generated">
            <a:extLst>
              <a:ext uri="{FF2B5EF4-FFF2-40B4-BE49-F238E27FC236}">
                <a16:creationId xmlns:a16="http://schemas.microsoft.com/office/drawing/2014/main" id="{7FE5C773-4BAB-C0A7-0BB3-A36509DC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16" y="1644555"/>
            <a:ext cx="10022600" cy="436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130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7D3D-A8A0-AD42-4F2B-1F99F4C50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4" y="503852"/>
            <a:ext cx="9808773" cy="1249885"/>
          </a:xfrm>
        </p:spPr>
        <p:txBody>
          <a:bodyPr/>
          <a:lstStyle/>
          <a:p>
            <a:r>
              <a:rPr lang="en-US" dirty="0"/>
              <a:t>Personas</a:t>
            </a:r>
            <a:br>
              <a:rPr lang="en-US" dirty="0"/>
            </a:br>
            <a:r>
              <a:rPr lang="en-US" sz="2000" i="1" dirty="0"/>
              <a:t>Persona #3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52C13DD-184B-1E15-80E0-F3BA9A62A00F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90000-B3DD-4A0D-885D-106B15AB532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 descr="A person with curly hair and text boxes&#10;&#10;Description automatically generated">
            <a:extLst>
              <a:ext uri="{FF2B5EF4-FFF2-40B4-BE49-F238E27FC236}">
                <a16:creationId xmlns:a16="http://schemas.microsoft.com/office/drawing/2014/main" id="{BC6DFCF9-3035-A480-4645-5129128F0F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1665027"/>
            <a:ext cx="10022600" cy="442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43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11466-BCAD-A17F-4D1C-8161EAF2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119" y="737115"/>
            <a:ext cx="6630716" cy="402473"/>
          </a:xfrm>
        </p:spPr>
        <p:txBody>
          <a:bodyPr>
            <a:normAutofit fontScale="90000"/>
          </a:bodyPr>
          <a:lstStyle/>
          <a:p>
            <a:r>
              <a:rPr lang="en-US" dirty="0"/>
              <a:t>Information Architecture</a:t>
            </a:r>
            <a:br>
              <a:rPr lang="en-US" dirty="0"/>
            </a:br>
            <a:r>
              <a:rPr lang="en-US" sz="2200" i="1" dirty="0"/>
              <a:t>Content 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0305A-727D-B66D-1B68-362B643F90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81119" y="1436989"/>
            <a:ext cx="5040153" cy="46838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Major Categories for Website</a:t>
            </a:r>
          </a:p>
          <a:p>
            <a:pPr lvl="1"/>
            <a:r>
              <a:rPr lang="en-US" dirty="0"/>
              <a:t>Home Page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700" dirty="0"/>
              <a:t>Welcome message/picture of café</a:t>
            </a:r>
            <a:br>
              <a:rPr lang="en-US" sz="1700" dirty="0"/>
            </a:br>
            <a:r>
              <a:rPr lang="en-US" sz="1700" dirty="0"/>
              <a:t>     Quick links to major sections</a:t>
            </a:r>
          </a:p>
          <a:p>
            <a:pPr lvl="1"/>
            <a:r>
              <a:rPr lang="en-US" dirty="0"/>
              <a:t>Art Exhibits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700" dirty="0"/>
              <a:t>Upcoming exhibitions</a:t>
            </a:r>
            <a:br>
              <a:rPr lang="en-US" sz="1700" dirty="0"/>
            </a:br>
            <a:r>
              <a:rPr lang="en-US" sz="1700" dirty="0"/>
              <a:t>     Current exhibitions</a:t>
            </a:r>
            <a:br>
              <a:rPr lang="en-US" sz="1700" dirty="0"/>
            </a:br>
            <a:r>
              <a:rPr lang="en-US" sz="1700" dirty="0"/>
              <a:t>     Past exhibitions</a:t>
            </a:r>
            <a:br>
              <a:rPr lang="en-US" sz="1700" dirty="0"/>
            </a:br>
            <a:r>
              <a:rPr lang="en-US" sz="1700" dirty="0"/>
              <a:t>     Artist Bios</a:t>
            </a:r>
          </a:p>
          <a:p>
            <a:pPr lvl="1"/>
            <a:r>
              <a:rPr lang="en-US" dirty="0"/>
              <a:t>Café Menu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700" dirty="0"/>
              <a:t>Food and drink options</a:t>
            </a:r>
            <a:br>
              <a:rPr lang="en-US" sz="1700" dirty="0"/>
            </a:br>
            <a:r>
              <a:rPr lang="en-US" sz="1700" dirty="0"/>
              <a:t>     Order for pickup</a:t>
            </a:r>
            <a:br>
              <a:rPr lang="en-US" sz="1700" dirty="0"/>
            </a:br>
            <a:r>
              <a:rPr lang="en-US" sz="1700" dirty="0"/>
              <a:t>     Daily specials</a:t>
            </a:r>
          </a:p>
          <a:p>
            <a:pPr lvl="1"/>
            <a:r>
              <a:rPr lang="en-US" dirty="0"/>
              <a:t>Social Services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700" dirty="0"/>
              <a:t>Utility bill assistance</a:t>
            </a:r>
            <a:br>
              <a:rPr lang="en-US" sz="1700" dirty="0"/>
            </a:br>
            <a:r>
              <a:rPr lang="en-US" sz="1700" dirty="0"/>
              <a:t>     Additional community resources</a:t>
            </a:r>
            <a:br>
              <a:rPr lang="en-US" sz="1700" dirty="0"/>
            </a:br>
            <a:r>
              <a:rPr lang="en-US" sz="1700" dirty="0"/>
              <a:t>     Contact for help</a:t>
            </a:r>
            <a:br>
              <a:rPr lang="en-US" sz="1700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62F5BA-C52F-BE28-608A-DA108AE13E1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57FDB6-9457-3D43-1CC8-22E6B192ABC7}"/>
              </a:ext>
            </a:extLst>
          </p:cNvPr>
          <p:cNvSpPr txBox="1"/>
          <p:nvPr/>
        </p:nvSpPr>
        <p:spPr>
          <a:xfrm>
            <a:off x="6223379" y="1913200"/>
            <a:ext cx="4851779" cy="303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Events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600" dirty="0"/>
              <a:t>Event calendar (art shows, workshops,</a:t>
            </a:r>
            <a:br>
              <a:rPr lang="en-US" sz="1600" dirty="0"/>
            </a:br>
            <a:r>
              <a:rPr lang="en-US" sz="1600" dirty="0"/>
              <a:t>     meetings, etc.)    </a:t>
            </a:r>
            <a:br>
              <a:rPr lang="en-US" sz="1600" dirty="0"/>
            </a:br>
            <a:r>
              <a:rPr lang="en-US" sz="1600" dirty="0"/>
              <a:t>     Sign up for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Artists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600" dirty="0"/>
              <a:t>Local artist profiles</a:t>
            </a:r>
            <a:br>
              <a:rPr lang="en-US" sz="1600" dirty="0"/>
            </a:br>
            <a:r>
              <a:rPr lang="en-US" sz="1600" dirty="0"/>
              <a:t>     Submit artwork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/>
              <a:t>About Us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600" dirty="0"/>
              <a:t>Mission statement</a:t>
            </a:r>
            <a:br>
              <a:rPr lang="en-US" sz="1600" dirty="0"/>
            </a:br>
            <a:r>
              <a:rPr lang="en-US" sz="1600" dirty="0"/>
              <a:t>     Location and hours</a:t>
            </a:r>
            <a:br>
              <a:rPr lang="en-US" sz="1600" dirty="0"/>
            </a:br>
            <a:r>
              <a:rPr lang="en-US" sz="1600" dirty="0"/>
              <a:t>     Contact info</a:t>
            </a:r>
          </a:p>
        </p:txBody>
      </p:sp>
    </p:spTree>
    <p:extLst>
      <p:ext uri="{BB962C8B-B14F-4D97-AF65-F5344CB8AC3E}">
        <p14:creationId xmlns:p14="http://schemas.microsoft.com/office/powerpoint/2010/main" val="144821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69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61384-8C2A-AC46-D296-2DF95CBF1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06" y="134417"/>
            <a:ext cx="7514485" cy="726512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/>
              <a:t>Information Architecture </a:t>
            </a:r>
            <a:br>
              <a:rPr lang="en-US" sz="3200" dirty="0"/>
            </a:br>
            <a:r>
              <a:rPr lang="en-ZA" sz="3000" i="1" dirty="0"/>
              <a:t>Site 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606B8-D15C-3916-2C66-49DEC593A3C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38031" y="4027047"/>
            <a:ext cx="10115939" cy="176278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649ADF75-0949-518A-BE44-542956E9560C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rcRect/>
          <a:stretch/>
        </p:blipFill>
        <p:spPr>
          <a:xfrm>
            <a:off x="525439" y="813162"/>
            <a:ext cx="10931880" cy="5826642"/>
          </a:xfrm>
          <a:noFill/>
        </p:spPr>
      </p:pic>
    </p:spTree>
    <p:extLst>
      <p:ext uri="{BB962C8B-B14F-4D97-AF65-F5344CB8AC3E}">
        <p14:creationId xmlns:p14="http://schemas.microsoft.com/office/powerpoint/2010/main" val="401133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D1D97-9EBA-3B24-2A97-8ECBB0F5E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119" y="470984"/>
            <a:ext cx="7913605" cy="907440"/>
          </a:xfrm>
        </p:spPr>
        <p:txBody>
          <a:bodyPr/>
          <a:lstStyle/>
          <a:p>
            <a:r>
              <a:rPr lang="en-US" dirty="0"/>
              <a:t>Information Architecture</a:t>
            </a:r>
            <a:br>
              <a:rPr lang="en-US" dirty="0"/>
            </a:br>
            <a:r>
              <a:rPr lang="en-US" sz="2000" i="1" dirty="0"/>
              <a:t>Navigation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460AAD-D595-AA0A-D00B-E29B0092415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170177" y="1747756"/>
            <a:ext cx="8124547" cy="4349525"/>
          </a:xfrm>
        </p:spPr>
        <p:txBody>
          <a:bodyPr/>
          <a:lstStyle/>
          <a:p>
            <a:pPr lvl="1"/>
            <a:r>
              <a:rPr lang="en-US" dirty="0"/>
              <a:t>Navigation Bar (Top Menu)</a:t>
            </a:r>
            <a:br>
              <a:rPr lang="en-US" dirty="0"/>
            </a:br>
            <a:r>
              <a:rPr lang="en-US" sz="1700" dirty="0"/>
              <a:t>   Select specific section for Home, Art Exhibits, Café</a:t>
            </a:r>
            <a:br>
              <a:rPr lang="en-US" sz="1700" dirty="0"/>
            </a:br>
            <a:r>
              <a:rPr lang="en-US" sz="1700" dirty="0"/>
              <a:t>    Menu, Social Services, Events, Artists and About Us.</a:t>
            </a:r>
            <a:br>
              <a:rPr lang="en-US" sz="1700" dirty="0"/>
            </a:br>
            <a:r>
              <a:rPr lang="en-US" sz="1700" dirty="0"/>
              <a:t>    Dropdown menus for each section to show specific</a:t>
            </a:r>
            <a:br>
              <a:rPr lang="en-US" sz="1700" dirty="0"/>
            </a:br>
            <a:r>
              <a:rPr lang="en-US" sz="1700" dirty="0"/>
              <a:t>    subcategories</a:t>
            </a:r>
          </a:p>
          <a:p>
            <a:pPr lvl="1"/>
            <a:r>
              <a:rPr lang="en-US" dirty="0"/>
              <a:t>Footer Links</a:t>
            </a:r>
            <a:br>
              <a:rPr lang="en-US" dirty="0"/>
            </a:br>
            <a:r>
              <a:rPr lang="en-US" dirty="0"/>
              <a:t>    </a:t>
            </a:r>
            <a:r>
              <a:rPr lang="en-US" sz="1700" dirty="0"/>
              <a:t>Contact Us, Social Media Links, Terms &amp; Condition,</a:t>
            </a:r>
            <a:br>
              <a:rPr lang="en-US" sz="1700" dirty="0"/>
            </a:br>
            <a:r>
              <a:rPr lang="en-US" sz="1700" dirty="0"/>
              <a:t>     Privacy Policy</a:t>
            </a:r>
          </a:p>
          <a:p>
            <a:pPr lvl="1"/>
            <a:r>
              <a:rPr lang="en-US" dirty="0"/>
              <a:t>Buttons</a:t>
            </a:r>
            <a:br>
              <a:rPr lang="en-US" dirty="0"/>
            </a:br>
            <a:r>
              <a:rPr lang="en-US" dirty="0"/>
              <a:t>   </a:t>
            </a:r>
            <a:r>
              <a:rPr lang="en-US" sz="1700" dirty="0"/>
              <a:t>Buttons on the homepage and specific pages for</a:t>
            </a:r>
            <a:br>
              <a:rPr lang="en-US" sz="1700" dirty="0"/>
            </a:br>
            <a:r>
              <a:rPr lang="en-US" sz="1700" dirty="0"/>
              <a:t>    specific actions like “sign up for events”,“submit your</a:t>
            </a:r>
            <a:br>
              <a:rPr lang="en-US" sz="1700" dirty="0"/>
            </a:br>
            <a:r>
              <a:rPr lang="en-US" sz="1700" dirty="0"/>
              <a:t>    artwork” and “order for pickup”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F580D-8A91-99CD-E4D9-09A3C532F55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89C12-D318-A2A0-0605-CC800E74E5BA}"/>
              </a:ext>
            </a:extLst>
          </p:cNvPr>
          <p:cNvSpPr txBox="1"/>
          <p:nvPr/>
        </p:nvSpPr>
        <p:spPr>
          <a:xfrm>
            <a:off x="1292408" y="1442874"/>
            <a:ext cx="10199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user will navigate the website through numerous page sections using tabs and buttons</a:t>
            </a:r>
          </a:p>
        </p:txBody>
      </p:sp>
    </p:spTree>
    <p:extLst>
      <p:ext uri="{BB962C8B-B14F-4D97-AF65-F5344CB8AC3E}">
        <p14:creationId xmlns:p14="http://schemas.microsoft.com/office/powerpoint/2010/main" val="1661587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BA863-26D7-0DF7-928A-EC42F8D5F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852" y="158854"/>
            <a:ext cx="9150675" cy="1164979"/>
          </a:xfrm>
        </p:spPr>
        <p:txBody>
          <a:bodyPr anchor="ctr">
            <a:normAutofit/>
          </a:bodyPr>
          <a:lstStyle/>
          <a:p>
            <a:r>
              <a:rPr lang="en-US" dirty="0"/>
              <a:t>Prototype</a:t>
            </a:r>
          </a:p>
        </p:txBody>
      </p:sp>
      <p:pic>
        <p:nvPicPr>
          <p:cNvPr id="6" name="Picture 5" descr="A website with a variety of images&#10;&#10;Description automatically generated with medium confidence">
            <a:extLst>
              <a:ext uri="{FF2B5EF4-FFF2-40B4-BE49-F238E27FC236}">
                <a16:creationId xmlns:a16="http://schemas.microsoft.com/office/drawing/2014/main" id="{18A3E0F9-247B-7E59-373B-ECD773F49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473" y="1098645"/>
            <a:ext cx="9398832" cy="5129541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1F9B2-E477-9E31-77B3-95459866B6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8D65601-5AE2-46FC-B138-694DDD2B510D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6163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44816_Win32_SL_V10" id="{8934A6D9-B969-498F-A646-4B502FD69C4E}" vid="{AA78C1C8-456D-41A9-83FC-BC8B9A8EE3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E3707C-8CAB-4302-B7E1-D32E1543E0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B7358-0BCB-4DEB-B717-C1D7CC555F0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69E9DE5-EFFE-4262-A023-32732F0B6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{B7BD172B-97D0-438A-98F3-057F8ACA6C8D}tf78544816_win32</Template>
  <TotalTime>150</TotalTime>
  <Words>480</Words>
  <Application>Microsoft Office PowerPoint</Application>
  <PresentationFormat>Widescreen</PresentationFormat>
  <Paragraphs>45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Tisa Offc Serif Pro</vt:lpstr>
      <vt:lpstr>Univers Light</vt:lpstr>
      <vt:lpstr>Custom</vt:lpstr>
      <vt:lpstr>Culture Canvas Café &amp; Art Gallery</vt:lpstr>
      <vt:lpstr>Agenda: Final Project</vt:lpstr>
      <vt:lpstr>Personas Persona #1</vt:lpstr>
      <vt:lpstr>Personas Persona #2</vt:lpstr>
      <vt:lpstr>Personas Persona #3</vt:lpstr>
      <vt:lpstr>Information Architecture Content Structure</vt:lpstr>
      <vt:lpstr>Information Architecture  Site Map</vt:lpstr>
      <vt:lpstr>Information Architecture Navigation Design</vt:lpstr>
      <vt:lpstr>Prototype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Muja, Arjana</dc:creator>
  <cp:lastModifiedBy>Muja, Arjana</cp:lastModifiedBy>
  <cp:revision>3</cp:revision>
  <dcterms:created xsi:type="dcterms:W3CDTF">2024-10-17T21:21:25Z</dcterms:created>
  <dcterms:modified xsi:type="dcterms:W3CDTF">2024-11-07T04:19:41Z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